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4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</p:sldIdLst>
  <p:sldSz cx="14630400" cy="8229600"/>
  <p:notesSz cx="8229600" cy="14630400"/>
  <p:embeddedFontLst>
    <p:embeddedFont>
      <p:font typeface="DM Sans Medium" pitchFamily="2" charset="0"/>
      <p:regular r:id="rId15"/>
    </p:embeddedFont>
    <p:embeddedFont>
      <p:font typeface="Inter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3658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F7CD6-A09A-8A84-E879-B7CCF9117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267BA1-7D68-41CC-6213-B4961B8151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16935-F5D5-C51E-F310-312AF6A7C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B7E93-EB94-4F43-BB47-87F4F70D9180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B4E5C-DD7C-757D-0C90-735436D28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3A37C-34CC-1753-1D39-472AC5B36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86FAD-7863-42A7-AE0C-80E03B672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483720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1A6A4-79EB-CFE3-88D1-D4E62A0E3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346E43-114F-083D-0B41-B9D1F9D9E0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C628E-6521-DC89-1A85-84A59B753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B7E93-EB94-4F43-BB47-87F4F70D9180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73C94-1872-DDC8-5E32-7887E1525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CF476-F97B-ECE2-824B-3FAB5B50E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86FAD-7863-42A7-AE0C-80E03B672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614927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5BD1EC-E038-5CFC-B607-968541D0AA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B8B7C3-2C62-4159-DA43-412A2817F1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CDD25-C5F7-01BD-490F-6901DB4D4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B7E93-EB94-4F43-BB47-87F4F70D9180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36944A-47D0-2FE5-E16B-8D7239B5B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C8D9D-829B-5D30-5A61-9D326E327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86FAD-7863-42A7-AE0C-80E03B672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97095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21200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929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9207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04896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64955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0240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94578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0447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88AF8-4BB8-A3C7-D00B-69F28A78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BE83B-CD04-13C7-A54D-22FFF7A36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636C8-8ECE-C809-4FD1-22E4D430E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B7E93-EB94-4F43-BB47-87F4F70D9180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88692-E4D7-137D-6D00-E7B5969BA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ADAD8-59C3-9130-1F42-B42A2AF65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86FAD-7863-42A7-AE0C-80E03B672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971546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6388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409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E34B0-4353-490E-9BB3-F6F827ADF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212819-474B-9414-FEA7-91FF94E35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D104C4-0DE1-4292-D1D2-D5E59B7C7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B7E93-EB94-4F43-BB47-87F4F70D9180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80E52-27BA-A1EF-745B-57FB93FF2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B01C9-151F-A622-6DF6-6AEAFFFBA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86FAD-7863-42A7-AE0C-80E03B672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355312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0BEF7-E78D-A1E2-901D-7A5F02C6B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26760-EA38-779E-B517-5DD1036D53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9C2EBE-B448-F976-5772-676F24A4D2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14210-64C7-9B07-9EC0-6F0A1D7C6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B7E93-EB94-4F43-BB47-87F4F70D9180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32ED1-70C3-59A0-D4CE-4DFC3C244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9CB582-9107-8464-5A5A-B279B99D5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86FAD-7863-42A7-AE0C-80E03B672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584533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8E92A-8321-39C7-E3F4-B060C8FF9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97CAC-CADC-9D1D-14CB-9E82A1786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FE87F7-A630-7FCE-7A65-4C7C0B81D6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2D1282-788D-F2B8-71E8-D27C35C903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7EE379-0D47-9F6A-CEC1-11FF4C94E8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9B7009-9FA6-569B-1F22-50E0125B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B7E93-EB94-4F43-BB47-87F4F70D9180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6349DB-D286-916F-F488-09E1C2DA2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2C30E0-C3C7-1013-5A9E-496F879B6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86FAD-7863-42A7-AE0C-80E03B672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063732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9A4D8-1B83-EBA7-9DBD-60EBA833C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0B3A7E-50EA-4C49-729E-CEEABD304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B7E93-EB94-4F43-BB47-87F4F70D9180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6FC90-4362-D68B-AC56-942C47BC0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E73FF2-2E2C-0899-D960-7240DAB2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86FAD-7863-42A7-AE0C-80E03B672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736647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5D3331-43DE-B270-7874-C51BCD401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B7E93-EB94-4F43-BB47-87F4F70D9180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F58DA9-79A5-52DF-1AD1-97741F971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1759B-1879-0E8A-1946-2B39285D5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86FAD-7863-42A7-AE0C-80E03B672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993965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92FFB-EA84-91A6-02D0-4A1CADA2E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BA0D4-04C1-A69F-CD63-EB0FC4683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9CB5C0-A2A5-5591-8AF3-D7F3907B45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06285C-2D8E-0085-887B-FF55D91DE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B7E93-EB94-4F43-BB47-87F4F70D9180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A55FE-5698-DCA9-5D4D-7836D446A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26198B-3E79-BCEE-E13B-B38CE414A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86FAD-7863-42A7-AE0C-80E03B672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235371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A7E7-6173-EDAB-9C46-D97CB58E4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1501AB-3AA1-38DC-3819-16A6B2A897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3E86BA-BB7F-EE4C-9188-14FB7A3F87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37B4C-9642-70D6-FC43-A75A75999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B7E93-EB94-4F43-BB47-87F4F70D9180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116025-2099-9525-C081-28ABBFABD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02A0D5-6B0F-E899-F295-ECF135DB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86FAD-7863-42A7-AE0C-80E03B672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768731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CA0D67-C1C5-DBE9-66B5-270D54E1C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DD1A3-5B15-FAF5-D1DB-8D245FA25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253D5-06F4-3391-9974-54AEAE39FE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B7E93-EB94-4F43-BB47-87F4F70D9180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1BE5-CB35-EDE9-4168-F4E8D5C406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FAD05-9D77-6235-EAAE-3DDE033DB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486FAD-7863-42A7-AE0C-80E03B672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1618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1A99809-06A4-B73E-6CED-44EE0DF79D08}"/>
              </a:ext>
            </a:extLst>
          </p:cNvPr>
          <p:cNvSpPr txBox="1"/>
          <p:nvPr/>
        </p:nvSpPr>
        <p:spPr>
          <a:xfrm>
            <a:off x="2798956" y="667725"/>
            <a:ext cx="903248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br>
              <a:rPr lang="en-US" sz="2400" b="1" dirty="0">
                <a:solidFill>
                  <a:srgbClr val="DBF5F9">
                    <a:lumMod val="25000"/>
                  </a:srgb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>
                <a:solidFill>
                  <a:srgbClr val="DBF5F9">
                    <a:lumMod val="25000"/>
                  </a:srgbClr>
                </a:solidFill>
                <a:latin typeface="Times New Roman" pitchFamily="18" charset="0"/>
                <a:cs typeface="Times New Roman" pitchFamily="18" charset="0"/>
              </a:rPr>
              <a:t>SHANMUGANATHAN ENGINEERING COLLEGE          </a:t>
            </a:r>
            <a:br>
              <a:rPr lang="en-US" sz="2400" b="1" dirty="0">
                <a:solidFill>
                  <a:srgbClr val="DBF5F9">
                    <a:lumMod val="25000"/>
                  </a:srgb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400" b="1" i="1" dirty="0">
                <a:solidFill>
                  <a:srgbClr val="DBF5F9">
                    <a:lumMod val="25000"/>
                  </a:srgbClr>
                </a:solidFill>
                <a:latin typeface="Times New Roman" pitchFamily="18" charset="0"/>
                <a:cs typeface="Times New Roman" pitchFamily="18" charset="0"/>
              </a:rPr>
              <a:t>(Accredited by NAAC, an ISO 9001:2015 Certified Institution)</a:t>
            </a:r>
            <a:br>
              <a:rPr lang="en-US" sz="2400" b="1" i="1" dirty="0">
                <a:solidFill>
                  <a:srgbClr val="DBF5F9">
                    <a:lumMod val="25000"/>
                  </a:srgb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>
                <a:solidFill>
                  <a:srgbClr val="DBF5F9">
                    <a:lumMod val="25000"/>
                  </a:srgbClr>
                </a:solidFill>
                <a:latin typeface="Times New Roman" pitchFamily="18" charset="0"/>
                <a:cs typeface="Times New Roman" pitchFamily="18" charset="0"/>
              </a:rPr>
              <a:t>ARASAMPATTI – 622 507</a:t>
            </a:r>
            <a:br>
              <a:rPr lang="en-US" sz="2400" b="1" dirty="0">
                <a:solidFill>
                  <a:srgbClr val="DBF5F9">
                    <a:lumMod val="25000"/>
                  </a:srgbClr>
                </a:solidFill>
                <a:latin typeface="Times New Roman" pitchFamily="18" charset="0"/>
                <a:cs typeface="Times New Roman" pitchFamily="18" charset="0"/>
              </a:rPr>
            </a:br>
            <a:br>
              <a:rPr lang="en-US" sz="2400" b="1" dirty="0">
                <a:solidFill>
                  <a:srgbClr val="DBF5F9">
                    <a:lumMod val="25000"/>
                  </a:srgb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>
                <a:solidFill>
                  <a:srgbClr val="DBF5F9">
                    <a:lumMod val="25000"/>
                  </a:srgbClr>
                </a:solidFill>
                <a:latin typeface="Times New Roman" pitchFamily="18" charset="0"/>
                <a:cs typeface="Times New Roman" pitchFamily="18" charset="0"/>
              </a:rPr>
              <a:t> DEPARTMENT OF ELECTRONICS AND  COMMUNICATION ENGINEERING</a:t>
            </a:r>
            <a:r>
              <a:rPr lang="en-US" sz="2400" b="1" dirty="0">
                <a:solidFill>
                  <a:srgbClr val="04617B"/>
                </a:solidFill>
              </a:rPr>
              <a:t> </a:t>
            </a:r>
            <a:br>
              <a:rPr lang="en-US" sz="2400" b="1" dirty="0">
                <a:solidFill>
                  <a:srgbClr val="04617B"/>
                </a:solidFill>
              </a:rPr>
            </a:br>
            <a:endParaRPr lang="en-IN" sz="2400" dirty="0"/>
          </a:p>
        </p:txBody>
      </p:sp>
      <p:pic>
        <p:nvPicPr>
          <p:cNvPr id="6" name="Picture 2" descr="SEC1">
            <a:extLst>
              <a:ext uri="{FF2B5EF4-FFF2-40B4-BE49-F238E27FC236}">
                <a16:creationId xmlns:a16="http://schemas.microsoft.com/office/drawing/2014/main" id="{2B07833C-3160-5730-83F6-D100E9DD9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80324" y="972014"/>
            <a:ext cx="838200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 descr="tuv">
            <a:extLst>
              <a:ext uri="{FF2B5EF4-FFF2-40B4-BE49-F238E27FC236}">
                <a16:creationId xmlns:a16="http://schemas.microsoft.com/office/drawing/2014/main" id="{793CA32C-2E16-1588-EDF0-AB8D4CF56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930876" y="1000589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7DA0E4-70EE-3457-C9D0-69F771F28FEA}"/>
              </a:ext>
            </a:extLst>
          </p:cNvPr>
          <p:cNvSpPr txBox="1"/>
          <p:nvPr/>
        </p:nvSpPr>
        <p:spPr>
          <a:xfrm>
            <a:off x="2420744" y="3853168"/>
            <a:ext cx="98911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INTERFACE WITH REACT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275A7F-6C88-64E4-0CCE-5A261B13E9D1}"/>
              </a:ext>
            </a:extLst>
          </p:cNvPr>
          <p:cNvSpPr txBox="1"/>
          <p:nvPr/>
        </p:nvSpPr>
        <p:spPr>
          <a:xfrm>
            <a:off x="9455305" y="5621783"/>
            <a:ext cx="49511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</a:p>
          <a:p>
            <a:pPr algn="just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K.ELLAIKARUPPAN (912421106301)</a:t>
            </a:r>
          </a:p>
          <a:p>
            <a:pPr algn="just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B.VIJAY (912421106022)</a:t>
            </a:r>
          </a:p>
        </p:txBody>
      </p:sp>
    </p:spTree>
    <p:extLst>
      <p:ext uri="{BB962C8B-B14F-4D97-AF65-F5344CB8AC3E}">
        <p14:creationId xmlns:p14="http://schemas.microsoft.com/office/powerpoint/2010/main" val="2927674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098" y="612934"/>
            <a:ext cx="7583805" cy="13930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Responsive Design Considerations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80098" y="2340293"/>
            <a:ext cx="3680460" cy="2354104"/>
          </a:xfrm>
          <a:prstGeom prst="roundRect">
            <a:avLst>
              <a:gd name="adj" fmla="val 1420"/>
            </a:avLst>
          </a:prstGeom>
          <a:solidFill>
            <a:srgbClr val="EDEBE3"/>
          </a:solidFill>
          <a:ln/>
        </p:spPr>
      </p:sp>
      <p:sp>
        <p:nvSpPr>
          <p:cNvPr id="5" name="Text 2"/>
          <p:cNvSpPr/>
          <p:nvPr/>
        </p:nvSpPr>
        <p:spPr>
          <a:xfrm>
            <a:off x="1002983" y="2563178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Adaptive Layout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02983" y="3045143"/>
            <a:ext cx="3234690" cy="1426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the dashboard layout and components adjust seamlessly across various screen sizes and devices.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3443" y="2340293"/>
            <a:ext cx="3680460" cy="2354104"/>
          </a:xfrm>
          <a:prstGeom prst="roundRect">
            <a:avLst>
              <a:gd name="adj" fmla="val 1420"/>
            </a:avLst>
          </a:prstGeom>
          <a:solidFill>
            <a:srgbClr val="EDEBE3"/>
          </a:solidFill>
          <a:ln/>
        </p:spPr>
      </p:sp>
      <p:sp>
        <p:nvSpPr>
          <p:cNvPr id="8" name="Text 5"/>
          <p:cNvSpPr/>
          <p:nvPr/>
        </p:nvSpPr>
        <p:spPr>
          <a:xfrm>
            <a:off x="4906328" y="2563178"/>
            <a:ext cx="3225165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Optimized Visualizations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06328" y="3045143"/>
            <a:ext cx="3234690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visualizations should be legible and intuitive on both large and small screens.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80098" y="4917281"/>
            <a:ext cx="3680460" cy="2702362"/>
          </a:xfrm>
          <a:prstGeom prst="roundRect">
            <a:avLst>
              <a:gd name="adj" fmla="val 1237"/>
            </a:avLst>
          </a:prstGeom>
          <a:solidFill>
            <a:srgbClr val="EDEBE3"/>
          </a:solidFill>
          <a:ln/>
        </p:spPr>
      </p:sp>
      <p:sp>
        <p:nvSpPr>
          <p:cNvPr id="11" name="Text 8"/>
          <p:cNvSpPr/>
          <p:nvPr/>
        </p:nvSpPr>
        <p:spPr>
          <a:xfrm>
            <a:off x="1002983" y="5140166"/>
            <a:ext cx="3234690" cy="696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Gesture-based Interactions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02983" y="5970389"/>
            <a:ext cx="3234690" cy="1426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 touch-friendly interactions, such as swiping and pinch-to-zoom, for mobile users.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3443" y="4917281"/>
            <a:ext cx="3680460" cy="2702362"/>
          </a:xfrm>
          <a:prstGeom prst="roundRect">
            <a:avLst>
              <a:gd name="adj" fmla="val 1237"/>
            </a:avLst>
          </a:prstGeom>
          <a:solidFill>
            <a:srgbClr val="EDEBE3"/>
          </a:solidFill>
          <a:ln/>
        </p:spPr>
      </p:sp>
      <p:sp>
        <p:nvSpPr>
          <p:cNvPr id="14" name="Text 11"/>
          <p:cNvSpPr/>
          <p:nvPr/>
        </p:nvSpPr>
        <p:spPr>
          <a:xfrm>
            <a:off x="4906328" y="5140166"/>
            <a:ext cx="3234690" cy="696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Performance Optimization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4906328" y="5970389"/>
            <a:ext cx="3234690" cy="1426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Minimize load times and ensure smooth performance across all devices and network conditions.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5652" y="833318"/>
            <a:ext cx="7584519" cy="606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Deployment and Hosting Options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165652" y="1730812"/>
            <a:ext cx="7785497" cy="5665470"/>
          </a:xfrm>
          <a:prstGeom prst="roundRect">
            <a:avLst>
              <a:gd name="adj" fmla="val 51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73272" y="1738432"/>
            <a:ext cx="7770257" cy="117967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367343" y="1862495"/>
            <a:ext cx="3493175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Static Site Hosting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10256282" y="1862495"/>
            <a:ext cx="3493175" cy="931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the dashboard as a static website using platforms like GitHub Pages or Netlify.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173272" y="2918103"/>
            <a:ext cx="7770257" cy="149018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367343" y="3042166"/>
            <a:ext cx="3493175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Server-side Rendering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10256282" y="3042166"/>
            <a:ext cx="3493175" cy="1242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server-side rendering with frameworks like Next.js to optimize for search engines and initial page load.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173272" y="4408289"/>
            <a:ext cx="7770257" cy="149018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367343" y="4532352"/>
            <a:ext cx="3493175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Hosting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10256282" y="4532352"/>
            <a:ext cx="3493175" cy="1242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Leverage cloud platforms like AWS, Azure, or Google Cloud to host the dashboard and its supporting infrastructure.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6173272" y="5898475"/>
            <a:ext cx="7770257" cy="149018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367343" y="6022538"/>
            <a:ext cx="3493175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Containerization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10256282" y="6022538"/>
            <a:ext cx="3493175" cy="1242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Package the dashboard application and its dependencies into a Docker container for easy deployment and scaling.</a:t>
            </a:r>
            <a:endParaRPr lang="en-US" sz="15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9D6B01-8122-39F9-23B4-0DAB6F9B29C6}"/>
              </a:ext>
            </a:extLst>
          </p:cNvPr>
          <p:cNvSpPr txBox="1"/>
          <p:nvPr/>
        </p:nvSpPr>
        <p:spPr>
          <a:xfrm>
            <a:off x="3466646" y="3329970"/>
            <a:ext cx="76971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90195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840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Dashboard Interface with React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4180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Dashboards are powerful tools for presenting complex data in a clear and organized manner. By leveraging the flexibility and component-based architecture of React, developers can create dynamic, interactive, and visually stunning dashboard interfaces.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66547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953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6638" y="3300174"/>
            <a:ext cx="5335310" cy="648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What is a Dashboard?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6638" y="4260413"/>
            <a:ext cx="6484858" cy="1528405"/>
          </a:xfrm>
          <a:prstGeom prst="roundRect">
            <a:avLst>
              <a:gd name="adj" fmla="val 2038"/>
            </a:avLst>
          </a:prstGeom>
          <a:solidFill>
            <a:srgbClr val="EDEBE3"/>
          </a:solidFill>
          <a:ln/>
        </p:spPr>
      </p:sp>
      <p:sp>
        <p:nvSpPr>
          <p:cNvPr id="5" name="Text 2"/>
          <p:cNvSpPr/>
          <p:nvPr/>
        </p:nvSpPr>
        <p:spPr>
          <a:xfrm>
            <a:off x="934164" y="4467939"/>
            <a:ext cx="2595324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Aggregation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34164" y="4916924"/>
            <a:ext cx="6069806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dashboard consolidates key metrics, KPIs, and data insights into a single, easily digestible view.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419023" y="4260413"/>
            <a:ext cx="6484858" cy="1528405"/>
          </a:xfrm>
          <a:prstGeom prst="roundRect">
            <a:avLst>
              <a:gd name="adj" fmla="val 2038"/>
            </a:avLst>
          </a:prstGeom>
          <a:solidFill>
            <a:srgbClr val="EDEBE3"/>
          </a:solidFill>
          <a:ln/>
        </p:spPr>
      </p:sp>
      <p:sp>
        <p:nvSpPr>
          <p:cNvPr id="8" name="Text 5"/>
          <p:cNvSpPr/>
          <p:nvPr/>
        </p:nvSpPr>
        <p:spPr>
          <a:xfrm>
            <a:off x="7626548" y="4467939"/>
            <a:ext cx="2595324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Actionable Insights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26548" y="4916924"/>
            <a:ext cx="6069806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Dashboards empower users to make informed decisions by presenting data in a clear and visually compelling way.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6638" y="5996345"/>
            <a:ext cx="6484858" cy="1528405"/>
          </a:xfrm>
          <a:prstGeom prst="roundRect">
            <a:avLst>
              <a:gd name="adj" fmla="val 2038"/>
            </a:avLst>
          </a:prstGeom>
          <a:solidFill>
            <a:srgbClr val="EDEBE3"/>
          </a:solidFill>
          <a:ln/>
        </p:spPr>
      </p:sp>
      <p:sp>
        <p:nvSpPr>
          <p:cNvPr id="11" name="Text 8"/>
          <p:cNvSpPr/>
          <p:nvPr/>
        </p:nvSpPr>
        <p:spPr>
          <a:xfrm>
            <a:off x="934164" y="6203871"/>
            <a:ext cx="2595324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Customization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34164" y="6652855"/>
            <a:ext cx="6069806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Dashboards can be tailored to the specific needs and preferences of individual users or teams.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419023" y="5996345"/>
            <a:ext cx="6484858" cy="1528405"/>
          </a:xfrm>
          <a:prstGeom prst="roundRect">
            <a:avLst>
              <a:gd name="adj" fmla="val 2038"/>
            </a:avLst>
          </a:prstGeom>
          <a:solidFill>
            <a:srgbClr val="EDEBE3"/>
          </a:solidFill>
          <a:ln/>
        </p:spPr>
      </p:sp>
      <p:sp>
        <p:nvSpPr>
          <p:cNvPr id="14" name="Text 11"/>
          <p:cNvSpPr/>
          <p:nvPr/>
        </p:nvSpPr>
        <p:spPr>
          <a:xfrm>
            <a:off x="7626548" y="6203871"/>
            <a:ext cx="2595324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Real-time Monitoring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626548" y="6652855"/>
            <a:ext cx="6069806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Dashboards can provide up-to-the-minute data, allowing for timely responses to changes in performance or trends.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103989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Benefits of Using React for Dashboards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30179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Reusable Components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React's component-based architecture allows for the creation of modular, reusable UI elements that can be easily integrated into a dashboard.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Efficient Rendering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React's virtual DOM and efficient diffing algorithm ensure fast and smooth updates, even with complex data visualizations.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52813"/>
            <a:ext cx="38383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Customization and Flexibility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React's extensibility and rich ecosystem of libraries and tools provide limitless possibilities for customizing and enhancing dashboard functionality.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779" y="760809"/>
            <a:ext cx="7645241" cy="1338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Components of a Dashboard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35779" y="2661047"/>
            <a:ext cx="481727" cy="481727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</p:sp>
      <p:sp>
        <p:nvSpPr>
          <p:cNvPr id="5" name="Text 2"/>
          <p:cNvSpPr/>
          <p:nvPr/>
        </p:nvSpPr>
        <p:spPr>
          <a:xfrm>
            <a:off x="6423898" y="2741295"/>
            <a:ext cx="105370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6931581" y="2661047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Visualization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931581" y="3124081"/>
            <a:ext cx="3019782" cy="13706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Charts, graphs, and other visual representations of data that help users quickly identify trends and insights.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10165437" y="2661047"/>
            <a:ext cx="481727" cy="481727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</p:sp>
      <p:sp>
        <p:nvSpPr>
          <p:cNvPr id="9" name="Text 6"/>
          <p:cNvSpPr/>
          <p:nvPr/>
        </p:nvSpPr>
        <p:spPr>
          <a:xfrm>
            <a:off x="10313551" y="2741295"/>
            <a:ext cx="185380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10861238" y="2661047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Metrics and KPIs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10861238" y="3124081"/>
            <a:ext cx="3019782" cy="1713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performance indicators and important metrics that provide a high-level overview of business or operational performance.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35779" y="5292328"/>
            <a:ext cx="481727" cy="481727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</p:sp>
      <p:sp>
        <p:nvSpPr>
          <p:cNvPr id="13" name="Text 10"/>
          <p:cNvSpPr/>
          <p:nvPr/>
        </p:nvSpPr>
        <p:spPr>
          <a:xfrm>
            <a:off x="6381155" y="5372576"/>
            <a:ext cx="190857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6931581" y="5292328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Filtering and Sorting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931581" y="5755362"/>
            <a:ext cx="3019782" cy="1713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Mechanisms that allow users to customize the data displayed, such as date ranges, categories, or other criteria.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10165437" y="5292328"/>
            <a:ext cx="481727" cy="481727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</p:sp>
      <p:sp>
        <p:nvSpPr>
          <p:cNvPr id="17" name="Text 14"/>
          <p:cNvSpPr/>
          <p:nvPr/>
        </p:nvSpPr>
        <p:spPr>
          <a:xfrm>
            <a:off x="10306526" y="5372576"/>
            <a:ext cx="199430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10861238" y="5292328"/>
            <a:ext cx="288488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Drill-down Capabilities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10861238" y="5755362"/>
            <a:ext cx="3019782" cy="13706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ability to explore data in greater detail by navigating to more specific views or reports.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1430"/>
            <a:ext cx="79507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Visualization Techniques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87037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Bar Charts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154579"/>
            <a:ext cx="30054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Effective for displaying and comparing quantitative data across different categories.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446" y="487037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39446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Line Graphs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139446" y="6154579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Useful for visualizing trends and patterns over time.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221" y="487037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85221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Pie Charts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485221" y="6154579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Ideal for displaying the proportional composition of a whole.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0997" y="4870371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0997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Scatter Plots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830997" y="6154579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Reveal relationships and correlations between two variables.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Interactivity and User Experience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Hover and Click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Tooltips and click-through functionality provide users with additional data and context.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Filtering and Sorting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controls allow users to customize the data displayed on the dashboard.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6075045"/>
            <a:ext cx="3466386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Drill-down and Exploration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can navigate to more detailed views or reports by clicking on specific data points.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4" y="950000"/>
            <a:ext cx="7350085" cy="689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Fetching and Managing Data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087041" y="1969651"/>
            <a:ext cx="30480" cy="5309949"/>
          </a:xfrm>
          <a:prstGeom prst="roundRect">
            <a:avLst>
              <a:gd name="adj" fmla="val 108513"/>
            </a:avLst>
          </a:prstGeom>
          <a:solidFill>
            <a:srgbClr val="D3D1C9"/>
          </a:solidFill>
          <a:ln/>
        </p:spPr>
      </p:sp>
      <p:sp>
        <p:nvSpPr>
          <p:cNvPr id="5" name="Shape 2"/>
          <p:cNvSpPr/>
          <p:nvPr/>
        </p:nvSpPr>
        <p:spPr>
          <a:xfrm>
            <a:off x="1319808" y="2450425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D3D1C9"/>
          </a:solidFill>
          <a:ln/>
        </p:spPr>
      </p:sp>
      <p:sp>
        <p:nvSpPr>
          <p:cNvPr id="6" name="Shape 3"/>
          <p:cNvSpPr/>
          <p:nvPr/>
        </p:nvSpPr>
        <p:spPr>
          <a:xfrm>
            <a:off x="854273" y="2217658"/>
            <a:ext cx="496014" cy="496014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</p:sp>
      <p:sp>
        <p:nvSpPr>
          <p:cNvPr id="7" name="Text 4"/>
          <p:cNvSpPr/>
          <p:nvPr/>
        </p:nvSpPr>
        <p:spPr>
          <a:xfrm>
            <a:off x="1047988" y="2300288"/>
            <a:ext cx="108466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314932" y="219003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Sources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314932" y="2666762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Gather data from various sources, such as databases, APIs, and real-time data streams.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19808" y="4293870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D3D1C9"/>
          </a:solidFill>
          <a:ln/>
        </p:spPr>
      </p:sp>
      <p:sp>
        <p:nvSpPr>
          <p:cNvPr id="11" name="Shape 8"/>
          <p:cNvSpPr/>
          <p:nvPr/>
        </p:nvSpPr>
        <p:spPr>
          <a:xfrm>
            <a:off x="854273" y="4061103"/>
            <a:ext cx="496014" cy="496014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</p:sp>
      <p:sp>
        <p:nvSpPr>
          <p:cNvPr id="12" name="Text 9"/>
          <p:cNvSpPr/>
          <p:nvPr/>
        </p:nvSpPr>
        <p:spPr>
          <a:xfrm>
            <a:off x="1006793" y="4143732"/>
            <a:ext cx="19085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2314932" y="4033480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Transformation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314932" y="4510207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Clean, normalize, and prepare the data for visualization and analysis.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19808" y="6137315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D3D1C9"/>
          </a:solidFill>
          <a:ln/>
        </p:spPr>
      </p:sp>
      <p:sp>
        <p:nvSpPr>
          <p:cNvPr id="16" name="Shape 13"/>
          <p:cNvSpPr/>
          <p:nvPr/>
        </p:nvSpPr>
        <p:spPr>
          <a:xfrm>
            <a:off x="854273" y="5904548"/>
            <a:ext cx="496014" cy="496014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</p:sp>
      <p:sp>
        <p:nvSpPr>
          <p:cNvPr id="17" name="Text 14"/>
          <p:cNvSpPr/>
          <p:nvPr/>
        </p:nvSpPr>
        <p:spPr>
          <a:xfrm>
            <a:off x="1004054" y="5987177"/>
            <a:ext cx="196453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2314932" y="5876925"/>
            <a:ext cx="3426857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Storage and Retrieval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314932" y="6353651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Efficiently store and retrieve data to power the dashboard's data visualizations and interactivity.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73509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State Management in React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Component State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 the state of individual components, such as form inputs or UI interactions.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Global State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state management libraries like Redux or Context API to manage data that needs to be shared across the application.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Flows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efficient data flow between components and state management solutions to optimize performance and user experience.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727</Words>
  <Application>Microsoft Office PowerPoint</Application>
  <PresentationFormat>Custom</PresentationFormat>
  <Paragraphs>98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Times New Roman</vt:lpstr>
      <vt:lpstr>Calibri Light</vt:lpstr>
      <vt:lpstr>DM Sans Medium</vt:lpstr>
      <vt:lpstr>Inter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Rajesh Shanmugam</cp:lastModifiedBy>
  <cp:revision>3</cp:revision>
  <dcterms:created xsi:type="dcterms:W3CDTF">2024-11-13T15:08:34Z</dcterms:created>
  <dcterms:modified xsi:type="dcterms:W3CDTF">2024-11-13T16:12:57Z</dcterms:modified>
</cp:coreProperties>
</file>